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768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e med teks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bilder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, 2 tek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, 3 tek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nb-NO" smtClean="0"/>
              <a:t>Dra bildet til plassholderen eller klikk ikonet for å legge til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4ABF8CB-A4D3-C848-B7B4-21EE0C032C80}" type="datetimeFigureOut">
              <a:rPr lang="nb-NO" smtClean="0"/>
              <a:t>14.12.12</a:t>
            </a:fld>
            <a:endParaRPr lang="nb-NO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b-NO" smtClean="0"/>
              <a:t>Klikk for å redigere tittelstil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221EE157-F067-C348-BBEE-8A8B6AEF1CAE}" type="slidenum">
              <a:rPr lang="nb-NO" smtClean="0"/>
              <a:t>‹#›</a:t>
            </a:fld>
            <a:endParaRPr lang="nb-NO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err="1" smtClean="0"/>
              <a:t>Virginiaham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4632292" y="3384176"/>
            <a:ext cx="2988103" cy="350519"/>
          </a:xfrm>
        </p:spPr>
        <p:txBody>
          <a:bodyPr>
            <a:noAutofit/>
          </a:bodyPr>
          <a:lstStyle/>
          <a:p>
            <a:endParaRPr lang="nb-NO" sz="2400" dirty="0" smtClean="0"/>
          </a:p>
          <a:p>
            <a:endParaRPr lang="nb-NO" sz="2400" dirty="0" smtClean="0"/>
          </a:p>
          <a:p>
            <a:endParaRPr lang="nb-NO" sz="2400" dirty="0"/>
          </a:p>
          <a:p>
            <a:endParaRPr lang="nb-NO" sz="1200" dirty="0" smtClean="0"/>
          </a:p>
          <a:p>
            <a:endParaRPr lang="nb-NO" sz="1200" dirty="0"/>
          </a:p>
          <a:p>
            <a:r>
              <a:rPr lang="nb-NO" sz="1200" dirty="0" smtClean="0"/>
              <a:t>Nettovekt: 150g.</a:t>
            </a:r>
            <a:endParaRPr lang="nb-NO" sz="1200" dirty="0"/>
          </a:p>
        </p:txBody>
      </p:sp>
      <p:pic>
        <p:nvPicPr>
          <p:cNvPr id="4" name="Bild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942" y="1638966"/>
            <a:ext cx="1978554" cy="977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873" y="2127622"/>
            <a:ext cx="3200400" cy="2387600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5152571" y="3734695"/>
            <a:ext cx="246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FFFFFF"/>
                </a:solidFill>
              </a:rPr>
              <a:t>Pris: 50 kr.</a:t>
            </a:r>
            <a:endParaRPr lang="nb-NO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2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045196" y="2532751"/>
            <a:ext cx="3679577" cy="230150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nb-NO" dirty="0" smtClean="0"/>
              <a:t>Innhold: røykt bog/skinke, </a:t>
            </a:r>
            <a:endParaRPr lang="nb-NO" dirty="0"/>
          </a:p>
          <a:p>
            <a:pPr marL="0" indent="0">
              <a:buNone/>
            </a:pPr>
            <a:r>
              <a:rPr lang="nb-NO" dirty="0" smtClean="0"/>
              <a:t>nitrid salt, </a:t>
            </a:r>
            <a:r>
              <a:rPr lang="nb-NO" dirty="0" smtClean="0"/>
              <a:t>salt, vann</a:t>
            </a:r>
            <a:endParaRPr lang="nb-NO" dirty="0" smtClean="0"/>
          </a:p>
          <a:p>
            <a:r>
              <a:rPr lang="nb-NO" dirty="0"/>
              <a:t>Produksjonsdato</a:t>
            </a:r>
            <a:r>
              <a:rPr lang="nb-NO" dirty="0" smtClean="0"/>
              <a:t>: 17.12.2012</a:t>
            </a:r>
          </a:p>
          <a:p>
            <a:r>
              <a:rPr lang="nb-NO" dirty="0" smtClean="0"/>
              <a:t>Holdbarhetsdato</a:t>
            </a:r>
            <a:r>
              <a:rPr lang="nb-NO" dirty="0" smtClean="0"/>
              <a:t>: 31. 12. 2012</a:t>
            </a:r>
            <a:endParaRPr lang="nb-NO" dirty="0" smtClean="0"/>
          </a:p>
          <a:p>
            <a:r>
              <a:rPr lang="nb-NO" dirty="0" smtClean="0"/>
              <a:t>Oppbevaring: kjølig, 4-8*C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3393161" y="52513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74070616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sjon">
  <a:themeElements>
    <a:clrScheme name="Inspirasj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sj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sj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Inspirasjon.thmx</Template>
  <TotalTime>291</TotalTime>
  <Words>41</Words>
  <Application>Microsoft Macintosh PowerPoint</Application>
  <PresentationFormat>Skjermfremvisning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3" baseType="lpstr">
      <vt:lpstr>Inspirasjon</vt:lpstr>
      <vt:lpstr>               Virginiaham</vt:lpstr>
      <vt:lpstr>PowerPoint-presentasjon</vt:lpstr>
    </vt:vector>
  </TitlesOfParts>
  <Company>Jåttå vgs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Virginiaham</dc:title>
  <dc:creator>Oline Østebø Mæland</dc:creator>
  <cp:lastModifiedBy>Oline Østebø Mæland</cp:lastModifiedBy>
  <cp:revision>9</cp:revision>
  <dcterms:created xsi:type="dcterms:W3CDTF">2012-12-03T08:09:19Z</dcterms:created>
  <dcterms:modified xsi:type="dcterms:W3CDTF">2012-12-14T18:08:55Z</dcterms:modified>
</cp:coreProperties>
</file>